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3C7963-799F-4348-9F4A-ABB25BA9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0AADCC9-0DB1-4C09-AFED-A884161C7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06BB86-0E99-489C-8655-4B172E48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D799A5-4FAA-4967-BEC8-499460E6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F6323C-84FA-4CC0-A471-64BE59B7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30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1B75B2-CB2E-4D23-B447-895E668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655D77F-B551-4529-8095-7EAD16022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3E56EF-4813-4F8A-9AB7-1D54BE76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65A3BF-EF9D-43B2-88B0-2CBA9B4F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240614-D656-4584-9CF9-9888BB7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79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3A1886-7D66-400E-9393-4DB190B69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A09B00C-83E0-4717-A0B5-CE58DCA99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2D4B35-503B-4D0A-B0D5-46BDF4CC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7E9A70-F7C1-4AD0-804E-1407CA5C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C7230F-121E-4053-8EAB-833819F3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38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BF1885-BE9A-4FBF-9E22-01D6A295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066706-B858-4A60-A992-F99EA8570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49F7BE-9BF7-4292-80B6-C3784FC4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D063C8-CB0C-4FE4-ABAA-069AA82A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3FBB1D-4E7F-4BD5-8B8D-F237B124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9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37FBDD-D613-4333-9D32-5C2C4ABC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E6D34E-7498-42F3-B8E0-6893611A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30191E-2276-4015-8D31-7808B9B0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70A52D-9249-4EFF-B01E-998BB4D8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AE3256-EE51-4D19-B539-E10C8DEF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86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2C0A2C-B8CE-4D3C-879D-E75AC4AA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CD6C38-8A10-489D-8728-435DD8A78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30C910-077B-467C-A6D4-781042455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1E9E9D1-7903-4DD2-B6B5-A8232817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FF7F68-0F75-4547-97B0-7979788F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74C452C-C999-4D79-A5B6-A3E759AA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2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2BD37B-A621-4236-9ED8-5405AEF2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15ED49-3ADA-4B6C-8948-FB874BDD0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C47C02-BC69-4A8C-B1F5-99FE61383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65D814E-A461-457F-A3C8-C2CC9CCBE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2DB9508-919D-4228-A5C1-C71D5ED99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A9D49AE-42DA-4B19-9350-16432A68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D096D58-4B4A-4421-8E49-7B8AE922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6654669-D18A-4705-8A90-A81B0371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99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3C844A-EB53-44F6-ADC1-D2C831D1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AF1B7CB-7AE5-4A05-9B82-F737CBD4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9A202B5-DD0E-48AB-879C-4032E0AE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ABA58EB-CCD6-4DB7-BB43-EBF20420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48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7162344-3C45-40BD-A867-627A1E28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80FC25F-DB2C-419F-8005-44B951CA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B7E6DC-8BAA-42D5-AAA6-1FF4869D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389AED-7357-4E31-8BC9-6BE72036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7E3019-1581-4525-99AC-EC08FD75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A92FBA0-EFCA-42D6-88DD-AC15DC663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04EE3D-DD26-4146-A798-32083CD0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2AF203-9181-4DAD-85ED-5D36F505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389591-10B4-438B-BF30-4D681ABC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05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6AD0B5-FFB8-4868-9509-04DE1B41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BFB824-627F-4208-A46E-9C9F0CA5D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315753D-1EC2-41B7-B2BA-48401E855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82F86D-39B4-43EF-A959-AA9C64A3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ECD7AF0-8693-4493-B387-ACF88357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F5E855-8907-42B7-95BA-35783173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36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E8D8CDB-3423-4176-9E59-81A94D07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BBE96A3-EC70-4235-A920-AA7CFD5E7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F18858-FC96-4FB2-ABB3-707FF03F2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9A03-1B45-4268-B83D-AADF9645A8C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B38BED-C6FF-4BB0-930C-5AE270164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8D20F4-98A8-4BBD-A830-E18C2C828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B675-7B3D-4F0A-A2B7-51EF77A36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12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43DEE2F-E934-4151-A8CE-98554ED8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31" y="400878"/>
            <a:ext cx="9077739" cy="60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7A63023-22C9-459C-A876-1F5BB8FE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768626"/>
            <a:ext cx="10177669" cy="30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200EC33-70D6-4E9D-AA46-611480AF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927652"/>
            <a:ext cx="10058399" cy="42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1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9D64379-40D5-4934-8CCA-9D190375A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781878"/>
            <a:ext cx="10668000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0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928A89F-DE0A-4260-8E23-5BE38613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781878"/>
            <a:ext cx="10217426" cy="54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8126F13-D6BF-4942-9913-4061232D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768626"/>
            <a:ext cx="10469217" cy="39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B42C153-4427-4270-AF15-162F6270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437322"/>
            <a:ext cx="11052313" cy="61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3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14C124E-DA42-42F4-B07B-4333E749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5" y="808382"/>
            <a:ext cx="10363200" cy="5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7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CD687CD-F112-4BAC-9B30-2F4ABEA3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40" y="675862"/>
            <a:ext cx="10668000" cy="57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C3A7CC1-494E-42E7-943C-235DECF2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649357"/>
            <a:ext cx="1085353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2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9B5449D-96BB-471E-8FA7-C57CD4977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3" y="636104"/>
            <a:ext cx="10853530" cy="57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34C1CFB-A2C3-471C-BDFE-F229EF0F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384313"/>
            <a:ext cx="5261112" cy="94090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144415C-6694-49E2-AF1A-DCB800C8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3" y="1325217"/>
            <a:ext cx="10946294" cy="169627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4BB868B-1039-4477-AC92-FFAE47CA1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8" y="3021496"/>
            <a:ext cx="11039061" cy="34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E82A9D-E3C4-42DD-85B5-82E64399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768626"/>
            <a:ext cx="10588487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81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1D84382-284D-4A94-A80F-B979CC92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5" y="728870"/>
            <a:ext cx="10310190" cy="5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3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8230418-ABA7-49DA-B7D3-DFAEA3A9F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728870"/>
            <a:ext cx="10535477" cy="270013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D30F8A0-AFC6-4E93-9BF7-F4D591C7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3286539"/>
            <a:ext cx="10919790" cy="31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7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02D0450-BCE9-4594-A36B-F5970AB74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622851"/>
            <a:ext cx="10800522" cy="44923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9728464-BB96-464A-9DFF-38625C719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65" y="5115161"/>
            <a:ext cx="9846365" cy="9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AFD8CB3-3917-4AAE-AE8F-C4FAEDAA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1" y="715618"/>
            <a:ext cx="10694504" cy="12192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4949D9B-96D5-4E58-B145-04C56DA7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96" y="1934818"/>
            <a:ext cx="10601739" cy="27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7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A4F7F95-4E55-4313-8AF6-3F0BD817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728871"/>
            <a:ext cx="10190921" cy="2438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F6006FC-0589-4D89-9BAF-AC012C80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4" y="3167271"/>
            <a:ext cx="10071652" cy="14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9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9D80F28-1F46-4353-B532-66E61B95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8" y="728870"/>
            <a:ext cx="10774016" cy="426244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EDE4AB9-ADAC-401D-95DB-8228F1F87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30" y="4991318"/>
            <a:ext cx="10774015" cy="14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5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BA97574-3EC1-4B12-96A5-878B6B7E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728870"/>
            <a:ext cx="10535478" cy="223961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F40FDAC-C94A-4846-9175-944748E2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95" y="2968486"/>
            <a:ext cx="6335009" cy="38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0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7ADB84D-BF9C-40E0-ACBA-EAF5D792C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848139"/>
            <a:ext cx="10455965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5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822392A-BFAB-40AE-958B-B52CD0D43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848139"/>
            <a:ext cx="10668000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6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1822A6E-CC0E-49EA-817A-2FF82BDEC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583096"/>
            <a:ext cx="10880035" cy="193481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35BA77-B482-4660-8DD5-1F46E3235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73" y="2610678"/>
            <a:ext cx="8825949" cy="40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2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7513556-B900-4E25-95B3-E9C11DB9E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4" y="795131"/>
            <a:ext cx="10416208" cy="52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4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923F7AE-1782-40FC-A855-981C18107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768626"/>
            <a:ext cx="104162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3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2506107-5F5B-4894-A46D-9BA6F732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821635"/>
            <a:ext cx="10906539" cy="51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8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06CD34E-4DA5-4A36-B634-4D11E8D4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940905"/>
            <a:ext cx="10429461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6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0A69D8D-9153-4F74-8790-19A8B2A9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2" y="1139687"/>
            <a:ext cx="10376452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6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5357DF2-35D4-4FAD-B5E0-91CB729D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" y="689113"/>
            <a:ext cx="10933043" cy="56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3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ABEEDDE-F8C7-41B1-BC71-65C7D136A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7" y="795130"/>
            <a:ext cx="10177670" cy="48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8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AD0B490-7709-41A0-962F-E560D3A57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543340"/>
            <a:ext cx="10535478" cy="237213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263253A-764F-4053-8ADA-22FEF471B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14" y="2729947"/>
            <a:ext cx="9223512" cy="39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74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CF22630-BC0F-4352-A435-F0EE2F19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887895"/>
            <a:ext cx="10681252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4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95710E4-C95F-4837-8BDF-767F0D7C2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861391"/>
            <a:ext cx="10363200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1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C2C357F-055F-4D64-B0F3-E0FAC9AA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702366"/>
            <a:ext cx="10734261" cy="40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34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1EC69AD-8014-4340-A3E4-E8A2D43E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768626"/>
            <a:ext cx="10310191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06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22A2055-7465-4CB5-83A9-1520B711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304800"/>
            <a:ext cx="10482470" cy="64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8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31FD229-A7C9-42BD-B5A3-2EBDFCEE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967408"/>
            <a:ext cx="10296939" cy="48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2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8EA0D41-F3B0-4E90-BEA7-46805052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861390"/>
            <a:ext cx="10217426" cy="47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85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A89FCC1-72B1-4BDE-813F-28186BB79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1" y="887897"/>
            <a:ext cx="9912625" cy="52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57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EAA917-221C-4B68-95D1-085C8A40B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7" y="1007164"/>
            <a:ext cx="9236765" cy="49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9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9D10DB4-B3F2-4F7B-9CCD-9D673302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4" y="571101"/>
            <a:ext cx="9501808" cy="618750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71CD067-7D89-4EDC-AA50-E99DD56C7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755375"/>
            <a:ext cx="4585252" cy="17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9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71B2062-C09E-43EF-B25D-B06C01BC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689113"/>
            <a:ext cx="10575234" cy="4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3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18A95B6-D560-406C-8AD2-AA67765A0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622853"/>
            <a:ext cx="10124661" cy="36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5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2B4C555-E93F-47DF-984B-3E45163B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596348"/>
            <a:ext cx="10243930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0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AC297EA-07F0-455E-BDF1-4082FF7BD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808384"/>
            <a:ext cx="10217426" cy="44792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859586F-4E62-4AE3-9752-9FE27F9B7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44" y="5393635"/>
            <a:ext cx="10111408" cy="6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F0623D4-1203-4496-BA86-D8E75296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914401"/>
            <a:ext cx="10071652" cy="43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0</Words>
  <Application>Microsoft Office PowerPoint</Application>
  <PresentationFormat>Geniş ekran</PresentationFormat>
  <Paragraphs>0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42</cp:revision>
  <dcterms:created xsi:type="dcterms:W3CDTF">2020-11-09T20:41:10Z</dcterms:created>
  <dcterms:modified xsi:type="dcterms:W3CDTF">2020-11-16T21:03:12Z</dcterms:modified>
</cp:coreProperties>
</file>